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6" r:id="rId12"/>
    <p:sldId id="267" r:id="rId13"/>
    <p:sldId id="268" r:id="rId14"/>
    <p:sldId id="278" r:id="rId15"/>
    <p:sldId id="269" r:id="rId16"/>
    <p:sldId id="272" r:id="rId17"/>
    <p:sldId id="275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770" y="251460"/>
            <a:ext cx="9144000" cy="561086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Digital Transformation </a:t>
            </a:r>
            <a:br>
              <a:rPr 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</a:br>
            <a:r>
              <a:rPr 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in </a:t>
            </a:r>
            <a:br>
              <a:rPr 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</a:br>
            <a:r>
              <a:rPr 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Teaching &amp; Learning </a:t>
            </a:r>
            <a:endParaRPr lang="en-US" sz="8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0-8-2025_134446_notebooklm.google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946150"/>
            <a:ext cx="9477375" cy="5222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74675" y="114935"/>
            <a:ext cx="1002919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55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https://edulite.open2study.net</a:t>
            </a:r>
            <a:endParaRPr lang="en-US" altLang="en-GB" sz="55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Screenshot_10-8-2025_134740_edulite.open2study.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" y="1052195"/>
            <a:ext cx="10630535" cy="5732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0-8-2025_134833_open2study.wixstudio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7815"/>
            <a:ext cx="12192000" cy="6261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5-8-2025_64938_eduverse-nexus-dashboard.lovable.a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55" y="0"/>
            <a:ext cx="11793855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697095" y="74930"/>
            <a:ext cx="3741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3600">
                <a:latin typeface="Arial Black" panose="020B0A04020102020204" charset="0"/>
                <a:cs typeface="Arial Black" panose="020B0A04020102020204" charset="0"/>
              </a:rPr>
              <a:t>EduVerse</a:t>
            </a:r>
            <a:endParaRPr lang="en-US" altLang="en-GB" sz="36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0-8-2025_134927_edumanager-hub.lovable.a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960" y="176530"/>
            <a:ext cx="11053445" cy="66814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29810" y="176530"/>
            <a:ext cx="3030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4000" b="1"/>
              <a:t>Eduquest</a:t>
            </a:r>
            <a:endParaRPr lang="en-US" altLang="en-GB" sz="4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0-8-2025_135222_sbc-teaching-hub.vitara.a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-53340"/>
            <a:ext cx="11767185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679315" y="595630"/>
            <a:ext cx="2993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4000" b="1"/>
              <a:t>Edulite </a:t>
            </a:r>
            <a:endParaRPr lang="en-US" altLang="en-GB" sz="4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51305" y="6031865"/>
            <a:ext cx="8394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/>
              <a:t>https://claude.ai/public/artifacts/370d4a0f-043e-4461-be68-7496a2d8437c</a:t>
            </a:r>
            <a:endParaRPr lang="en-GB" altLang="en-US"/>
          </a:p>
        </p:txBody>
      </p:sp>
      <p:pic>
        <p:nvPicPr>
          <p:cNvPr id="3" name="Picture 2" descr="Screenshot_10-8-2025_135621_claude.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225" y="222250"/>
            <a:ext cx="5617845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60145" y="772160"/>
            <a:ext cx="819086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4400"/>
              <a:t>ANY QUESTIONS?</a:t>
            </a:r>
            <a:endParaRPr lang="en-US" altLang="en-GB" sz="4400"/>
          </a:p>
          <a:p>
            <a:endParaRPr lang="en-US" altLang="en-GB" sz="4400"/>
          </a:p>
          <a:p>
            <a:endParaRPr lang="en-US" altLang="en-GB" sz="4400"/>
          </a:p>
          <a:p>
            <a:r>
              <a:rPr lang="en-US" altLang="en-GB" sz="4400"/>
              <a:t>IF YOU WISH TO TRY IT OUT REQUEST ACCESS THROUGH EMAIL </a:t>
            </a:r>
            <a:endParaRPr lang="en-US" altLang="en-GB" sz="4400"/>
          </a:p>
          <a:p>
            <a:endParaRPr lang="en-US" altLang="en-GB" sz="4400"/>
          </a:p>
          <a:p>
            <a:r>
              <a:rPr lang="en-US" altLang="en-GB" sz="4400"/>
              <a:t>edulite.info@proton.me </a:t>
            </a:r>
            <a:endParaRPr lang="en-US" altLang="en-GB"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3870643" y="2829560"/>
            <a:ext cx="4450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en-GB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 </a:t>
            </a:r>
            <a:endParaRPr lang="en-US" altLang="en-GB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226310" y="958850"/>
            <a:ext cx="8216900" cy="4739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 sz="4000">
                <a:latin typeface="Bahnschrift" panose="020B0502040204020203" charset="0"/>
                <a:cs typeface="Bahnschrift" panose="020B0502040204020203" charset="0"/>
              </a:rPr>
              <a:t>FACILITATOR/ LEAD ENGINEER : </a:t>
            </a:r>
            <a:endParaRPr lang="en-US" altLang="en-GB" sz="4000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endParaRPr lang="en-US" altLang="en-GB"/>
          </a:p>
          <a:p>
            <a:pPr algn="ctr"/>
            <a:r>
              <a:rPr lang="en-US" altLang="en-GB" sz="4000">
                <a:latin typeface="Bahnschrift" panose="020B0502040204020203" charset="0"/>
                <a:cs typeface="Bahnschrift" panose="020B0502040204020203" charset="0"/>
              </a:rPr>
              <a:t>DR JURGEN DALE ( PhD)</a:t>
            </a:r>
            <a:endParaRPr lang="en-US" altLang="en-GB" sz="4000">
              <a:latin typeface="Bahnschrift" panose="020B0502040204020203" charset="0"/>
              <a:cs typeface="Bahnschrift" panose="020B0502040204020203" charset="0"/>
            </a:endParaRPr>
          </a:p>
          <a:p>
            <a:r>
              <a:rPr lang="en-US" altLang="en-GB" sz="4000">
                <a:latin typeface="Bahnschrift" panose="020B0502040204020203" charset="0"/>
                <a:cs typeface="Bahnschrift" panose="020B0502040204020203" charset="0"/>
              </a:rPr>
              <a:t> </a:t>
            </a:r>
            <a:endParaRPr lang="en-US" altLang="en-GB" sz="4000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r>
              <a:rPr lang="en-US" altLang="en-GB" sz="2800">
                <a:latin typeface="Bahnschrift" panose="020B0502040204020203" charset="0"/>
                <a:cs typeface="Bahnschrift" panose="020B0502040204020203" charset="0"/>
              </a:rPr>
              <a:t>NEURAL TECHNOLOGY, MACHINE LEARNING </a:t>
            </a:r>
            <a:endParaRPr lang="en-US" altLang="en-GB" sz="2800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r>
              <a:rPr lang="en-US" altLang="en-GB" sz="2800">
                <a:latin typeface="Bahnschrift" panose="020B0502040204020203" charset="0"/>
                <a:cs typeface="Bahnschrift" panose="020B0502040204020203" charset="0"/>
              </a:rPr>
              <a:t>&amp; ROBOTIC PROCESS AUTOMATION </a:t>
            </a:r>
            <a:endParaRPr lang="en-US" altLang="en-GB" sz="2800">
              <a:latin typeface="Bahnschrift" panose="020B0502040204020203" charset="0"/>
              <a:cs typeface="Bahnschrift" panose="020B0502040204020203" charset="0"/>
            </a:endParaRPr>
          </a:p>
          <a:p>
            <a:endParaRPr lang="en-US" altLang="en-GB"/>
          </a:p>
          <a:p>
            <a:pPr algn="ctr"/>
            <a:r>
              <a:rPr lang="en-US" altLang="en-GB">
                <a:latin typeface="Bahnschrift" panose="020B0502040204020203" charset="0"/>
                <a:cs typeface="Bahnschrift" panose="020B0502040204020203" charset="0"/>
              </a:rPr>
              <a:t>MASTERS IN BUSINESS ADMINISTRATION</a:t>
            </a:r>
            <a:endParaRPr lang="en-US" altLang="en-GB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r>
              <a:rPr lang="en-US" altLang="en-GB">
                <a:latin typeface="Bahnschrift" panose="020B0502040204020203" charset="0"/>
                <a:cs typeface="Bahnschrift" panose="020B0502040204020203" charset="0"/>
              </a:rPr>
              <a:t>BACHELOR IN DESIGN &amp; ENGINEERING </a:t>
            </a:r>
            <a:endParaRPr lang="en-US" altLang="en-GB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r>
              <a:rPr lang="en-US" altLang="en-GB">
                <a:latin typeface="Bahnschrift" panose="020B0502040204020203" charset="0"/>
                <a:cs typeface="Bahnschrift" panose="020B0502040204020203" charset="0"/>
              </a:rPr>
              <a:t>DIP IN AVIATION </a:t>
            </a:r>
            <a:endParaRPr lang="en-US" altLang="en-GB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r>
              <a:rPr lang="en-US" altLang="en-GB">
                <a:latin typeface="Bahnschrift" panose="020B0502040204020203" charset="0"/>
                <a:cs typeface="Bahnschrift" panose="020B0502040204020203" charset="0"/>
              </a:rPr>
              <a:t>BACHELOR IN AERONAUTICS ENGINEERING </a:t>
            </a:r>
            <a:endParaRPr lang="en-US" altLang="en-GB">
              <a:latin typeface="Bahnschrift" panose="020B0502040204020203" charset="0"/>
              <a:cs typeface="Bahnschrift" panose="020B0502040204020203" charset="0"/>
            </a:endParaRPr>
          </a:p>
          <a:p>
            <a:pPr algn="ctr"/>
            <a:r>
              <a:rPr lang="en-US" altLang="en-GB">
                <a:latin typeface="Bahnschrift" panose="020B0502040204020203" charset="0"/>
                <a:cs typeface="Bahnschrift" panose="020B0502040204020203" charset="0"/>
              </a:rPr>
              <a:t>A+N+ Security , MCSE.CCNA. CCNE</a:t>
            </a:r>
            <a:endParaRPr lang="en-US" altLang="en-GB">
              <a:latin typeface="Bahnschrift" panose="020B0502040204020203" charset="0"/>
              <a:cs typeface="Bahnschrift" panose="020B0502040204020203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973455" y="717550"/>
            <a:ext cx="92475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8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INTRODUCING EDULITE </a:t>
            </a:r>
            <a:endParaRPr lang="en-US" altLang="en-GB" sz="8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18540" y="3721735"/>
            <a:ext cx="846582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600"/>
              <a:t>EDULITE WAS DESIGN AND DEVELOPED TO SOLVE SCHOOL ADMININSTRATION, LEARNIG MANAGEMENT AND CENTRAL EDUCATION MANAGEMENT ALLOWING FOR EFFICIENCY, COST REDUCTION AND IMPROVED PRODUCTIVITY ( OURCOME IN TEACHING &amp; LEARNING)</a:t>
            </a:r>
            <a:r>
              <a:rPr lang="en-US" altLang="en-GB"/>
              <a:t> </a:t>
            </a:r>
            <a:endParaRPr lang="en-US" alt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169035" y="683260"/>
            <a:ext cx="958532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 ?</a:t>
            </a:r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GB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GB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? </a:t>
            </a:r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GB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GB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?</a:t>
            </a:r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GB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?</a:t>
            </a:r>
            <a:endParaRPr lang="en-US" altLang="en-GB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36270" y="1065530"/>
            <a:ext cx="1004697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200"/>
              <a:t>DUE TO INCREASE IN POPULATION ;  SHORTAGE OF TEACHERS, SHORTAGE OF CLASSROOMS, SHORTAGE OF TEACHNING RESOURCES, BUDGET LIMITATION ,  REMOTENESS &amp; GEOGRAPHY ARE MAJOR ISSUES THAT BECOMES A PROBLEM IN DELIVERY OF QUALITY EDUCATION IN PAPUA NEW GUINEA. </a:t>
            </a:r>
            <a:endParaRPr lang="en-US" altLang="en-GB" sz="2200"/>
          </a:p>
          <a:p>
            <a:endParaRPr lang="en-US" altLang="en-GB" sz="2200"/>
          </a:p>
          <a:p>
            <a:r>
              <a:rPr lang="en-US" altLang="en-GB" sz="2200"/>
              <a:t>USING THE TECHNOLOGY IS THE FASTEST AND EFFECTIVE WAY OF IMPROVING REAL TIME LEARNING FOR REAL WORLD SCENARIO. </a:t>
            </a:r>
            <a:endParaRPr lang="en-US" altLang="en-GB" sz="2200"/>
          </a:p>
          <a:p>
            <a:endParaRPr lang="en-US" altLang="en-GB" sz="2200"/>
          </a:p>
          <a:p>
            <a:r>
              <a:rPr lang="en-US" altLang="en-GB" sz="2200"/>
              <a:t>STUDENTS, EMPLOYEES, INDIVIDUALS &amp; OTHERS WILL BENEFIT BY USING EDUTECH TO WIDER AUDIENCE TACKLING MULTI SOLUTIONS IN ONE TIME. </a:t>
            </a:r>
            <a:endParaRPr lang="en-US" altLang="en-GB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0-8-2025_132936_www.bing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455295"/>
            <a:ext cx="8918575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_10-8-2025_13319_www.bing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602615"/>
            <a:ext cx="9310370" cy="55899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_10-8-2025_133353_www.bing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388620"/>
            <a:ext cx="9987280" cy="5592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10210" y="789940"/>
            <a:ext cx="9895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LETS EXPLORE EDULITE TOGETHER </a:t>
            </a:r>
            <a:r>
              <a:rPr lang="en-US" altLang="en-GB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altLang="en-GB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21305" y="2227580"/>
            <a:ext cx="60496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</a:t>
            </a:r>
            <a:endParaRPr lang="en-US" altLang="en-GB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34080" y="3343275"/>
            <a:ext cx="7159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5400" b="1"/>
              <a:t>WEB APPLICATIONS </a:t>
            </a:r>
            <a:endParaRPr lang="en-US" altLang="en-GB" sz="5400" b="1"/>
          </a:p>
        </p:txBody>
      </p:sp>
      <p:sp>
        <p:nvSpPr>
          <p:cNvPr id="5" name="Text Box 4"/>
          <p:cNvSpPr txBox="1"/>
          <p:nvPr/>
        </p:nvSpPr>
        <p:spPr>
          <a:xfrm>
            <a:off x="1792605" y="4366260"/>
            <a:ext cx="860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/>
              <a:t>https://notebooklm.google.com/notebook/932005f9-d230-4a07-8e6b-05e14ffbe1b1</a:t>
            </a:r>
            <a:endParaRPr lang="en-GB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WPS Presentation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Arial Black</vt:lpstr>
      <vt:lpstr>Bahnschrift</vt:lpstr>
      <vt:lpstr>Microsoft YaHei</vt:lpstr>
      <vt:lpstr>Arial Unicode MS</vt:lpstr>
      <vt:lpstr>Calibri</vt:lpstr>
      <vt:lpstr>Blue Waves</vt:lpstr>
      <vt:lpstr>Digital Transformation  in  Teaching &amp; Learning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Transformation  in  Teaching &amp; Learning </dc:title>
  <dc:creator/>
  <cp:lastModifiedBy>Jurgen Dale</cp:lastModifiedBy>
  <cp:revision>3</cp:revision>
  <dcterms:created xsi:type="dcterms:W3CDTF">2025-08-10T03:27:00Z</dcterms:created>
  <dcterms:modified xsi:type="dcterms:W3CDTF">2025-08-14T20:52:46Z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5E5607106D3548AEBD1897DADE23F6C7_13</vt:lpwstr>
  </property>
  <property fmtid="{D5CDD505-2E9C-101B-9397-08002B2CF9AE}" pid="3" name="KSOProductBuildVer">
    <vt:lpwstr>2057-12.2.0.21931</vt:lpwstr>
  </property>
</Properties>
</file>